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</p:sldIdLst>
  <p:sldSz cx="9144000" cy="6858000" type="screen4x3"/>
  <p:notesSz cx="6858000" cy="9144000"/>
  <p:defaultTextStyle>
    <a:lvl1pPr marL="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Arial"/>
      </a:defRPr>
    </a:lvl1pPr>
    <a:lvl2pPr marL="4572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Arial"/>
      </a:defRPr>
    </a:lvl2pPr>
    <a:lvl3pPr marL="9144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Arial"/>
      </a:defRPr>
    </a:lvl3pPr>
    <a:lvl4pPr marL="13716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Arial"/>
      </a:defRPr>
    </a:lvl4pPr>
    <a:lvl5pPr marL="1828800" indent="0" algn="l" defTabSz="914400" rtl="0">
      <a:lnSpc>
        <a:spcPct val="100000"/>
      </a:lnSpc>
      <a:spcBef>
        <a:spcPct val="0"/>
      </a:spcBef>
      <a:spcAft>
        <a:spcPct val="0"/>
      </a:spcAft>
      <a:buClr>
        <a:scrgbClr r="0" g="0" b="0"/>
      </a:buClr>
      <a:buFont typeface="Arial"/>
      <a:buNone/>
      <a:defRPr sz="1800" b="0" i="0" u="none" strike="noStrike" baseline="0">
        <a:solidFill>
          <a:scrgbClr r="0" g="0" b="0"/>
        </a:solidFill>
        <a:latin typeface="Arial"/>
      </a:defRPr>
    </a:lvl5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rgbClr r="100000" g="0" b="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2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V="1">
            <a:off x="0" y="0"/>
            <a:ext cx="0" cy="0"/>
          </a:xfrm>
          <a:prstGeom prst="rect">
            <a:avLst/>
          </a:prstGeom>
        </p:spPr>
        <p:txBody>
          <a:bodyPr>
            <a:noAutofit/>
          </a:bodyPr>
          <a:lstStyle>
            <a:lvl1pPr/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0" y="0"/>
            <a:ext cx="0" cy="0"/>
          </a:xfrm>
          <a:prstGeom prst="rect">
            <a:avLst/>
          </a:prstGeom>
        </p:spPr>
        <p:txBody>
          <a:bodyPr>
            <a:noAutofit/>
          </a:bodyPr>
          <a:lstStyle>
            <a:lvl1pPr marL="0">
              <a:buNone/>
            </a:lvl1pPr>
            <a:lvl2pPr marL="457200">
              <a:buNone/>
            </a:lvl2pPr>
            <a:lvl3pPr marL="914400">
              <a:buNone/>
            </a:lvl3pPr>
            <a:lvl4pPr marL="1371600">
              <a:buNone/>
            </a:lvl4pPr>
            <a:lvl5pPr marL="1828800">
              <a:buNone/>
            </a:lvl5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rgbClr r="100000" g="100000" b="1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marL="0" indent="0" algn="ctr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4400" b="0" i="0" u="none" strike="noStrike" baseline="0">
          <a:solidFill>
            <a:scrgbClr r="0" g="0" b="0"/>
          </a:solidFill>
          <a:latin typeface="Arial"/>
        </a:defRPr>
      </a:lvl1pPr>
    </p:titleStyle>
    <p:bodyStyle>
      <a:lvl1pPr marL="342900" indent="-342900" algn="l" defTabSz="914400" rtl="0">
        <a:lnSpc>
          <a:spcPct val="100000"/>
        </a:lnSpc>
        <a:spcBef>
          <a:spcPct val="20000"/>
        </a:spcBef>
        <a:spcAft>
          <a:spcPct val="0"/>
        </a:spcAft>
        <a:buClr>
          <a:scrgbClr r="0" g="0" b="0"/>
        </a:buClr>
        <a:buFont typeface="Arial"/>
        <a:buChar char="•"/>
        <a:defRPr sz="3200" b="0" i="0" u="none" strike="noStrike" baseline="0">
          <a:solidFill>
            <a:scrgbClr r="0" g="0" b="0"/>
          </a:solidFill>
          <a:latin typeface="Arial"/>
        </a:defRPr>
      </a:lvl1pPr>
      <a:lvl2pPr marL="742950" lvl="1" indent="-285750" algn="l" defTabSz="914400" rtl="0">
        <a:lnSpc>
          <a:spcPct val="100000"/>
        </a:lnSpc>
        <a:spcBef>
          <a:spcPct val="20000"/>
        </a:spcBef>
        <a:spcAft>
          <a:spcPct val="0"/>
        </a:spcAft>
        <a:buClr>
          <a:scrgbClr r="0" g="0" b="0"/>
        </a:buClr>
        <a:buFont typeface="Arial"/>
        <a:buChar char="•"/>
        <a:defRPr sz="2800" b="0" i="0" u="none" strike="noStrike" baseline="0">
          <a:solidFill>
            <a:scrgbClr r="0" g="0" b="0"/>
          </a:solidFill>
          <a:latin typeface="Arial"/>
        </a:defRPr>
      </a:lvl2pPr>
      <a:lvl3pPr marL="1143000" lvl="2" indent="-228600" algn="l" defTabSz="914400" rtl="0">
        <a:lnSpc>
          <a:spcPct val="100000"/>
        </a:lnSpc>
        <a:spcBef>
          <a:spcPct val="20000"/>
        </a:spcBef>
        <a:spcAft>
          <a:spcPct val="0"/>
        </a:spcAft>
        <a:buClr>
          <a:scrgbClr r="0" g="0" b="0"/>
        </a:buClr>
        <a:buFont typeface="Arial"/>
        <a:buChar char="•"/>
        <a:defRPr sz="2400" b="0" i="0" u="none" strike="noStrike" baseline="0">
          <a:solidFill>
            <a:scrgbClr r="0" g="0" b="0"/>
          </a:solidFill>
          <a:latin typeface="Arial"/>
        </a:defRPr>
      </a:lvl3pPr>
      <a:lvl4pPr marL="1600200" lvl="3" indent="-228600" algn="l" defTabSz="914400" rtl="0">
        <a:lnSpc>
          <a:spcPct val="100000"/>
        </a:lnSpc>
        <a:spcBef>
          <a:spcPct val="20000"/>
        </a:spcBef>
        <a:spcAft>
          <a:spcPct val="0"/>
        </a:spcAft>
        <a:buClr>
          <a:scrgbClr r="0" g="0" b="0"/>
        </a:buClr>
        <a:buFont typeface="Arial"/>
        <a:buChar char="•"/>
        <a:defRPr sz="2000" b="0" i="0" u="none" strike="noStrike" baseline="0">
          <a:solidFill>
            <a:scrgbClr r="0" g="0" b="0"/>
          </a:solidFill>
          <a:latin typeface="Arial"/>
        </a:defRPr>
      </a:lvl4pPr>
      <a:lvl5pPr marL="2057400" lvl="4" indent="-228600" algn="l" defTabSz="914400" rtl="0">
        <a:lnSpc>
          <a:spcPct val="100000"/>
        </a:lnSpc>
        <a:spcBef>
          <a:spcPct val="20000"/>
        </a:spcBef>
        <a:spcAft>
          <a:spcPct val="0"/>
        </a:spcAft>
        <a:buClr>
          <a:scrgbClr r="0" g="0" b="0"/>
        </a:buClr>
        <a:buFont typeface="Arial"/>
        <a:buChar char="•"/>
        <a:defRPr sz="1800" b="0" i="0" u="none" strike="noStrike" baseline="0">
          <a:solidFill>
            <a:scrgbClr r="0" g="0" b="0"/>
          </a:solidFill>
          <a:latin typeface="Arial"/>
        </a:defRPr>
      </a:lvl5pPr>
    </p:bodyStyle>
    <p:otherStyle>
      <a:lvl1pPr marL="0" indent="0" algn="l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1800" b="0" i="0" u="none" strike="noStrike" baseline="0">
          <a:solidFill>
            <a:scrgbClr r="0" g="0" b="0"/>
          </a:solidFill>
          <a:latin typeface="Arial"/>
        </a:defRPr>
      </a:lvl1pPr>
      <a:lvl2pPr marL="457200" indent="0" algn="l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1800" b="0" i="0" u="none" strike="noStrike" baseline="0">
          <a:solidFill>
            <a:scrgbClr r="0" g="0" b="0"/>
          </a:solidFill>
          <a:latin typeface="Arial"/>
        </a:defRPr>
      </a:lvl2pPr>
      <a:lvl3pPr marL="914400" indent="0" algn="l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1800" b="0" i="0" u="none" strike="noStrike" baseline="0">
          <a:solidFill>
            <a:scrgbClr r="0" g="0" b="0"/>
          </a:solidFill>
          <a:latin typeface="Arial"/>
        </a:defRPr>
      </a:lvl3pPr>
      <a:lvl4pPr marL="1371600" indent="0" algn="l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1800" b="0" i="0" u="none" strike="noStrike" baseline="0">
          <a:solidFill>
            <a:scrgbClr r="0" g="0" b="0"/>
          </a:solidFill>
          <a:latin typeface="Arial"/>
        </a:defRPr>
      </a:lvl4pPr>
      <a:lvl5pPr marL="1828800" indent="0" algn="l" defTabSz="914400" rtl="0">
        <a:lnSpc>
          <a:spcPct val="100000"/>
        </a:lnSpc>
        <a:spcBef>
          <a:spcPct val="0"/>
        </a:spcBef>
        <a:spcAft>
          <a:spcPct val="0"/>
        </a:spcAft>
        <a:buClr>
          <a:scrgbClr r="0" g="0" b="0"/>
        </a:buClr>
        <a:buFont typeface="Arial"/>
        <a:buNone/>
        <a:defRPr sz="1800" b="0" i="0" u="none" strike="noStrike" baseline="0">
          <a:solidFill>
            <a:scrgbClr r="0" g="0" b="0"/>
          </a:solidFill>
          <a:latin typeface="Arial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648" y="2091688"/>
            <a:ext cx="7918704" cy="150875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91915"/>
            <a:ext cx="6400799" cy="180022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noAutofit/>
          </a:bodyPr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9999" y="-12273"/>
            <a:ext cx="5859586" cy="6870273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464"/>
            <a:ext cx="9144000" cy="56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11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92" y="0"/>
            <a:ext cx="920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" y="703594"/>
            <a:ext cx="9046713" cy="54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4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8500"/>
            <a:ext cx="9055219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4" y="0"/>
            <a:ext cx="8694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2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3" y="863600"/>
            <a:ext cx="7702903" cy="523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057"/>
            <a:ext cx="9144000" cy="470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63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6" y="0"/>
            <a:ext cx="86939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2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7" y="0"/>
            <a:ext cx="86939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7" y="0"/>
            <a:ext cx="86939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8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4666" y="188999"/>
            <a:ext cx="8639999" cy="647999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714"/>
            <a:ext cx="9144000" cy="580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9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0"/>
            <a:ext cx="917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6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0"/>
            <a:ext cx="917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1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0"/>
            <a:ext cx="917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9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0"/>
            <a:ext cx="9175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58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1153318"/>
            <a:ext cx="8626974" cy="458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9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71569"/>
            <a:ext cx="9144001" cy="591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08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71568"/>
            <a:ext cx="9144001" cy="591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711"/>
            <a:ext cx="9144000" cy="630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5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218"/>
            <a:ext cx="9144000" cy="63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7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60668" y="836999"/>
            <a:ext cx="9301763" cy="5040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83"/>
            <a:ext cx="9144000" cy="611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7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82"/>
            <a:ext cx="9149508" cy="611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3" y="0"/>
            <a:ext cx="790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3" y="0"/>
            <a:ext cx="790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9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8" y="393700"/>
            <a:ext cx="9156395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1200"/>
            <a:ext cx="9135636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397"/>
            <a:ext cx="9143999" cy="61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8" y="0"/>
            <a:ext cx="8741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2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" y="1524000"/>
            <a:ext cx="9158110" cy="380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6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0" y="1524000"/>
            <a:ext cx="9141648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3887" y="692998"/>
            <a:ext cx="9244307" cy="532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732"/>
            <a:ext cx="9149602" cy="609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6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625"/>
            <a:ext cx="9155430" cy="57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6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327"/>
            <a:ext cx="9144000" cy="607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3" y="0"/>
            <a:ext cx="790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6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02"/>
            <a:ext cx="9159658" cy="684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2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457806"/>
            <a:ext cx="9144000" cy="59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2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8"/>
            <a:ext cx="9158911" cy="608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47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908"/>
            <a:ext cx="9139799" cy="607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976"/>
            <a:ext cx="9144000" cy="65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4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37"/>
            <a:ext cx="9144000" cy="64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3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42498"/>
            <a:ext cx="9144000" cy="6857997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337"/>
            <a:ext cx="9144000" cy="648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1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927"/>
            <a:ext cx="9144000" cy="590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2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53" y="0"/>
            <a:ext cx="79062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2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82"/>
            <a:ext cx="9149506" cy="611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4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" y="444500"/>
            <a:ext cx="9137247" cy="597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45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61"/>
            <a:ext cx="9144000" cy="50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61"/>
            <a:ext cx="9144000" cy="509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10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8" y="406400"/>
            <a:ext cx="9155048" cy="603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464"/>
            <a:ext cx="9144000" cy="56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00"/>
            <a:ext cx="9144000" cy="6857998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464"/>
            <a:ext cx="9144000" cy="56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" y="1109339"/>
            <a:ext cx="9030960" cy="46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2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688116"/>
            <a:ext cx="5727974" cy="478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2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362"/>
            <a:ext cx="9147192" cy="61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1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2" y="889000"/>
            <a:ext cx="8942702" cy="49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" y="1181099"/>
            <a:ext cx="9143817" cy="449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7" y="1816100"/>
            <a:ext cx="9156571" cy="32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7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2" y="1231899"/>
            <a:ext cx="9167882" cy="428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4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033"/>
            <a:ext cx="9143999" cy="606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93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6271"/>
            <a:ext cx="9144000" cy="53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9500"/>
            <a:ext cx="9144000" cy="6857999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58"/>
            <a:ext cx="9143999" cy="509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0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utback Eclipse Middle 37 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554427"/>
            <a:ext cx="9144000" cy="5691072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Office">
      <a:dk1>
        <a:scrgbClr r="0" g="0" b="0"/>
      </a:dk1>
      <a:lt1>
        <a:scrgbClr r="100000" g="100000" b="100000"/>
      </a:lt1>
      <a:dk2>
        <a:scrgbClr r="0" g="0" b="0"/>
      </a:dk2>
      <a:lt2>
        <a:scrgbClr r="100000" g="100000" b="100000"/>
      </a:lt2>
      <a:accent1>
        <a:scrgbClr r="96581" g="74453" b="8464"/>
      </a:accent1>
      <a:accent2>
        <a:scrgbClr r="100000" g="32503" b="13320"/>
      </a:accent2>
      <a:accent3>
        <a:scrgbClr r="61206" g="2899" b="0"/>
      </a:accent3>
      <a:accent4>
        <a:scrgbClr r="32503" g="13320" b="0"/>
      </a:accent4>
      <a:accent5>
        <a:scrgbClr r="100000" g="32503" b="13320"/>
      </a:accent5>
      <a:accent6>
        <a:scrgbClr r="61206" g="2899" b="0"/>
      </a:accent6>
      <a:hlink>
        <a:scrgbClr r="61206" g="2899" b="0"/>
      </a:hlink>
      <a:folHlink>
        <a:scrgbClr r="32503" g="13320" b="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1000"/>
                <a:satMod val="130000"/>
              </a:schemeClr>
            </a:gs>
            <a:gs pos="80000">
              <a:schemeClr val="phClr">
                <a:tint val="93000"/>
                <a:satMod val="130000"/>
              </a:schemeClr>
            </a:gs>
            <a:gs pos="100000">
              <a:schemeClr val="phClr">
                <a:tint val="94000"/>
                <a:satMod val="135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rgbClr r="100000" g="100000" b="100000"/>
        </a:solidFill>
        <a:gradFill rotWithShape="1">
          <a:gsLst>
            <a:gs pos="0">
              <a:scrgbClr r="100000" g="100000" b="100000"/>
            </a:gs>
            <a:gs pos="100000">
              <a:scrgbClr r="0" g="0" b="0"/>
            </a:gs>
          </a:gsLst>
          <a:path path="rect">
            <a:fillToRect r="100000" b="100000"/>
          </a:path>
        </a:gradFill>
        <a:gradFill rotWithShape="1">
          <a:gsLst>
            <a:gs pos="0">
              <a:scrgbClr r="100000" g="100000" b="100000"/>
            </a:gs>
            <a:gs pos="100000">
              <a:scrgbClr r="0" g="0" b="0"/>
            </a:gs>
          </a:gsLst>
          <a:path path="rect">
            <a:fillToRect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On-screen Show (4:3)</PresentationFormat>
  <Paragraphs>0</Paragraphs>
  <Slides>70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Arial</vt:lpstr>
      <vt:lpstr/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Roger</cp:lastModifiedBy>
  <cp:revision>11</cp:revision>
  <dcterms:modified xsi:type="dcterms:W3CDTF">2015-10-05T18:15:45Z</dcterms:modified>
</cp:coreProperties>
</file>